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C503F5C-774E-45B6-872F-CB7FEF53DABB}">
  <a:tblStyle styleId="{DC503F5C-774E-45B6-872F-CB7FEF53DABB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6E6E6"/>
          </a:solidFill>
        </a:fill>
      </a:tcStyle>
    </a:wholeTbl>
    <a:band1H>
      <a:tcTxStyle/>
      <a:tcStyle>
        <a:fill>
          <a:solidFill>
            <a:srgbClr val="CACACA"/>
          </a:solidFill>
        </a:fill>
      </a:tcStyle>
    </a:band1H>
    <a:band2H>
      <a:tcTxStyle/>
    </a:band2H>
    <a:band1V>
      <a:tcTxStyle/>
      <a:tcStyle>
        <a:fill>
          <a:solidFill>
            <a:srgbClr val="CACACA"/>
          </a:solidFill>
        </a:fill>
      </a:tcStyle>
    </a:band1V>
    <a:band2V>
      <a:tcTxStyle/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dk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dk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dk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dk1"/>
          </a:solidFill>
        </a:fill>
      </a:tcStyle>
    </a:firstRow>
    <a:neCell>
      <a:tcTxStyle/>
    </a:neCell>
    <a:nwCell>
      <a:tcTxStyle/>
    </a:nwCell>
  </a:tblStyle>
  <a:tblStyle styleId="{E3A1FBC0-F3B1-4865-BAC5-C1375C6B4ED6}" styleName="Table_1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fill>
          <a:solidFill>
            <a:srgbClr val="CDD4EA"/>
          </a:solidFill>
        </a:fill>
      </a:tcStyle>
    </a:band1H>
    <a:band2H>
      <a:tcTxStyle/>
    </a:band2H>
    <a:band1V>
      <a:tcTxStyle/>
      <a:tcStyle>
        <a:fill>
          <a:solidFill>
            <a:srgbClr val="CDD4EA"/>
          </a:solidFill>
        </a:fill>
      </a:tcStyle>
    </a:band1V>
    <a:band2V>
      <a:tcTxStyle/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950" y="1004650"/>
            <a:ext cx="9169722" cy="57768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89" name="Google Shape;89;p13"/>
          <p:cNvGraphicFramePr/>
          <p:nvPr/>
        </p:nvGraphicFramePr>
        <p:xfrm>
          <a:off x="106947" y="842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{DC503F5C-774E-45B6-872F-CB7FEF53DABB}</a:tableStyleId>
              </a:tblPr>
              <a:tblGrid>
                <a:gridCol w="1995450"/>
                <a:gridCol w="1995450"/>
                <a:gridCol w="1995450"/>
                <a:gridCol w="1995450"/>
                <a:gridCol w="1995450"/>
                <a:gridCol w="1995450"/>
              </a:tblGrid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프로젝트명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OP.IT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서비스명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버전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작성자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화면코드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메인페이지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일자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2020</a:t>
                      </a:r>
                      <a:r>
                        <a:rPr lang="ko-KR" sz="1000"/>
                        <a:t>1107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화면경로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1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90" name="Google Shape;90;p13"/>
          <p:cNvGraphicFramePr/>
          <p:nvPr/>
        </p:nvGraphicFramePr>
        <p:xfrm>
          <a:off x="9336505" y="10046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{E3A1FBC0-F3B1-4865-BAC5-C1375C6B4ED6}</a:tableStyleId>
              </a:tblPr>
              <a:tblGrid>
                <a:gridCol w="523375"/>
                <a:gridCol w="2219825"/>
              </a:tblGrid>
              <a:tr h="3708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8022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OP.IT 메인 페이지 상단</a:t>
                      </a:r>
                      <a:endParaRPr sz="1000" u="none" cap="none" strike="noStrike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(소환사명으로 게임전적을 검색할수있음)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&gt;&gt; 소환사명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게임 전적 검색(소환사명 필수 입력)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&gt;&gt; 검색페이지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2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(비 로그인시)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챔피언 공략 : 공략 페이지 이동</a:t>
                      </a:r>
                      <a:endParaRPr sz="800" u="none" cap="none" strike="noStrike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마이페이지 : 마이 페이지 이동(로그인 필수)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리그오브레전드 홈페이지 : 리그오브레전드 공식 홈페이지 이동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3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로그인 : 로그인 페이지 이동</a:t>
                      </a:r>
                      <a:endParaRPr sz="800" u="none" cap="none" strike="noStrike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회원가입 : 회원가입 페이지 이동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4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5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91" name="Google Shape;91;p13"/>
          <p:cNvSpPr txBox="1"/>
          <p:nvPr/>
        </p:nvSpPr>
        <p:spPr>
          <a:xfrm>
            <a:off x="3194005" y="4520516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2" name="Google Shape;92;p13"/>
          <p:cNvSpPr txBox="1"/>
          <p:nvPr/>
        </p:nvSpPr>
        <p:spPr>
          <a:xfrm>
            <a:off x="746086" y="1228669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3" name="Google Shape;93;p13"/>
          <p:cNvSpPr txBox="1"/>
          <p:nvPr/>
        </p:nvSpPr>
        <p:spPr>
          <a:xfrm>
            <a:off x="5720408" y="1089094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025" y="1132800"/>
            <a:ext cx="8932125" cy="559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1" name="Google Shape;171;p22"/>
          <p:cNvGraphicFramePr/>
          <p:nvPr/>
        </p:nvGraphicFramePr>
        <p:xfrm>
          <a:off x="106947" y="842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{DC503F5C-774E-45B6-872F-CB7FEF53DABB}</a:tableStyleId>
              </a:tblPr>
              <a:tblGrid>
                <a:gridCol w="1995450"/>
                <a:gridCol w="1995450"/>
                <a:gridCol w="1995450"/>
                <a:gridCol w="1995450"/>
                <a:gridCol w="1995450"/>
                <a:gridCol w="1995450"/>
              </a:tblGrid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프로젝트명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OP.IT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서비스명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버전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작성자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화면코드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마이페이지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일자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/>
                        <a:t>20201</a:t>
                      </a:r>
                      <a:r>
                        <a:rPr lang="ko-KR" sz="1000"/>
                        <a:t>107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화면경로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8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72" name="Google Shape;172;p22"/>
          <p:cNvGraphicFramePr/>
          <p:nvPr/>
        </p:nvGraphicFramePr>
        <p:xfrm>
          <a:off x="9336505" y="10046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{E3A1FBC0-F3B1-4865-BAC5-C1375C6B4ED6}</a:tableStyleId>
              </a:tblPr>
              <a:tblGrid>
                <a:gridCol w="523375"/>
                <a:gridCol w="2219825"/>
              </a:tblGrid>
              <a:tr h="3708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8022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메인페이지 &gt; 마이페이지(로그인필수)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사용자 프로필사진 설정 가능(로그인 필수)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2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기존 가입 정보 로딩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3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변경하기 버튼 &gt;&gt; 변경완료 페이지 이동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4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/>
                        <a:t>탈퇴하기 버튼 &gt;&gt; 회원탈퇴 완료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5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73" name="Google Shape;173;p22"/>
          <p:cNvSpPr txBox="1"/>
          <p:nvPr/>
        </p:nvSpPr>
        <p:spPr>
          <a:xfrm>
            <a:off x="1829698" y="2299354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4" name="Google Shape;174;p22"/>
          <p:cNvSpPr txBox="1"/>
          <p:nvPr/>
        </p:nvSpPr>
        <p:spPr>
          <a:xfrm>
            <a:off x="3903639" y="2881926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5" name="Google Shape;175;p22"/>
          <p:cNvSpPr txBox="1"/>
          <p:nvPr/>
        </p:nvSpPr>
        <p:spPr>
          <a:xfrm>
            <a:off x="4533185" y="3922877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6" name="Google Shape;176;p22"/>
          <p:cNvSpPr txBox="1"/>
          <p:nvPr/>
        </p:nvSpPr>
        <p:spPr>
          <a:xfrm>
            <a:off x="5818385" y="3922877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86375"/>
            <a:ext cx="9053248" cy="551922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2" name="Google Shape;182;p23"/>
          <p:cNvGraphicFramePr/>
          <p:nvPr/>
        </p:nvGraphicFramePr>
        <p:xfrm>
          <a:off x="106947" y="842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{DC503F5C-774E-45B6-872F-CB7FEF53DABB}</a:tableStyleId>
              </a:tblPr>
              <a:tblGrid>
                <a:gridCol w="1995450"/>
                <a:gridCol w="1995450"/>
                <a:gridCol w="1995450"/>
                <a:gridCol w="1995450"/>
                <a:gridCol w="1995450"/>
                <a:gridCol w="1995450"/>
              </a:tblGrid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프로젝트명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OP.IT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서비스명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버전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작성자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화면코드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마이페이지(비로그인시)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일자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/>
                        <a:t>20201</a:t>
                      </a:r>
                      <a:r>
                        <a:rPr lang="ko-KR" sz="1000"/>
                        <a:t>107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화면경로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9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83" name="Google Shape;183;p23"/>
          <p:cNvGraphicFramePr/>
          <p:nvPr/>
        </p:nvGraphicFramePr>
        <p:xfrm>
          <a:off x="9336505" y="10046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{E3A1FBC0-F3B1-4865-BAC5-C1375C6B4ED6}</a:tableStyleId>
              </a:tblPr>
              <a:tblGrid>
                <a:gridCol w="523375"/>
                <a:gridCol w="2219825"/>
              </a:tblGrid>
              <a:tr h="3708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8022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메인페이지 &gt; 마이페이지(비 로그인 시)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비 로그인 시, 로그인 안내 페이지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2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OK 버튼 &gt;&gt; 로그인 페이지 이동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3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4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5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84" name="Google Shape;184;p23"/>
          <p:cNvSpPr txBox="1"/>
          <p:nvPr/>
        </p:nvSpPr>
        <p:spPr>
          <a:xfrm>
            <a:off x="3046161" y="2919424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5" name="Google Shape;185;p23"/>
          <p:cNvSpPr txBox="1"/>
          <p:nvPr/>
        </p:nvSpPr>
        <p:spPr>
          <a:xfrm>
            <a:off x="5644891" y="3877037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625" y="1120950"/>
            <a:ext cx="9022477" cy="55150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91" name="Google Shape;191;p24"/>
          <p:cNvGraphicFramePr/>
          <p:nvPr/>
        </p:nvGraphicFramePr>
        <p:xfrm>
          <a:off x="106947" y="842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{DC503F5C-774E-45B6-872F-CB7FEF53DABB}</a:tableStyleId>
              </a:tblPr>
              <a:tblGrid>
                <a:gridCol w="1995450"/>
                <a:gridCol w="1995450"/>
                <a:gridCol w="1995450"/>
                <a:gridCol w="1995450"/>
                <a:gridCol w="1995450"/>
                <a:gridCol w="1995450"/>
              </a:tblGrid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프로젝트명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OP.IT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서비스명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버전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작성자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화면코드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전적 검색 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일자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/>
                        <a:t>20201</a:t>
                      </a:r>
                      <a:r>
                        <a:rPr lang="ko-KR" sz="1000"/>
                        <a:t>107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화면경로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10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92" name="Google Shape;192;p24"/>
          <p:cNvGraphicFramePr/>
          <p:nvPr/>
        </p:nvGraphicFramePr>
        <p:xfrm>
          <a:off x="9336505" y="10046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{E3A1FBC0-F3B1-4865-BAC5-C1375C6B4ED6}</a:tableStyleId>
              </a:tblPr>
              <a:tblGrid>
                <a:gridCol w="523375"/>
                <a:gridCol w="2219825"/>
              </a:tblGrid>
              <a:tr h="3708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8022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메인페이지 &gt;전적 검색 상단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검색된 아이디와 </a:t>
                      </a:r>
                      <a:r>
                        <a:rPr lang="ko-KR" sz="800"/>
                        <a:t>프로필아이콘, </a:t>
                      </a:r>
                      <a:r>
                        <a:rPr lang="ko-KR" sz="800" u="none" cap="none" strike="noStrike"/>
                        <a:t>레벨,</a:t>
                      </a:r>
                      <a:r>
                        <a:rPr lang="ko-KR" sz="800"/>
                        <a:t> 솔로랭크 전적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2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검색된 아이디의 솔로랭크 정보와 자유랭크 </a:t>
                      </a:r>
                      <a:r>
                        <a:rPr lang="ko-KR" sz="800"/>
                        <a:t>전적 </a:t>
                      </a:r>
                      <a:r>
                        <a:rPr lang="ko-KR" sz="800" u="none" cap="none" strike="noStrike"/>
                        <a:t>정보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3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/>
                        <a:t>해당 소환사의 챔피언 숙련도 TOP 10 정보 보여줌(챔피언이름, 숙련도레벨, 숙련도점수)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4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5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93" name="Google Shape;193;p24"/>
          <p:cNvSpPr txBox="1"/>
          <p:nvPr/>
        </p:nvSpPr>
        <p:spPr>
          <a:xfrm>
            <a:off x="1648164" y="1129085"/>
            <a:ext cx="372979" cy="33855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24"/>
          <p:cNvSpPr txBox="1"/>
          <p:nvPr/>
        </p:nvSpPr>
        <p:spPr>
          <a:xfrm>
            <a:off x="1648164" y="2349000"/>
            <a:ext cx="372979" cy="33855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5" name="Google Shape;195;p24"/>
          <p:cNvSpPr txBox="1"/>
          <p:nvPr/>
        </p:nvSpPr>
        <p:spPr>
          <a:xfrm>
            <a:off x="1648164" y="4685131"/>
            <a:ext cx="372979" cy="33855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750" y="1607349"/>
            <a:ext cx="9031699" cy="42173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01" name="Google Shape;201;p25"/>
          <p:cNvGraphicFramePr/>
          <p:nvPr/>
        </p:nvGraphicFramePr>
        <p:xfrm>
          <a:off x="106947" y="842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{DC503F5C-774E-45B6-872F-CB7FEF53DABB}</a:tableStyleId>
              </a:tblPr>
              <a:tblGrid>
                <a:gridCol w="1995450"/>
                <a:gridCol w="1995450"/>
                <a:gridCol w="1995450"/>
                <a:gridCol w="1995450"/>
                <a:gridCol w="1995450"/>
                <a:gridCol w="1995450"/>
              </a:tblGrid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프로젝트명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OP.IT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서비스명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버전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작성자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화면코드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전적 검색 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일자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/>
                        <a:t>20201</a:t>
                      </a:r>
                      <a:r>
                        <a:rPr lang="ko-KR" sz="1000"/>
                        <a:t>107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화면경로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10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02" name="Google Shape;202;p25"/>
          <p:cNvGraphicFramePr/>
          <p:nvPr/>
        </p:nvGraphicFramePr>
        <p:xfrm>
          <a:off x="9336505" y="10046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{E3A1FBC0-F3B1-4865-BAC5-C1375C6B4ED6}</a:tableStyleId>
              </a:tblPr>
              <a:tblGrid>
                <a:gridCol w="523375"/>
                <a:gridCol w="2219825"/>
              </a:tblGrid>
              <a:tr h="3708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8022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메인페이지 &gt;전적 검색 하단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검색된 아이디의 최근 게임 목록(</a:t>
                      </a:r>
                      <a:r>
                        <a:rPr lang="ko-KR" sz="800"/>
                        <a:t>요청 수 제한으로 인해 </a:t>
                      </a:r>
                      <a:r>
                        <a:rPr lang="ko-KR" sz="800" u="none" cap="none" strike="noStrike"/>
                        <a:t>5</a:t>
                      </a:r>
                      <a:r>
                        <a:rPr lang="ko-KR" sz="800"/>
                        <a:t>판만)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2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3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4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5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203" name="Google Shape;203;p25"/>
          <p:cNvSpPr txBox="1"/>
          <p:nvPr/>
        </p:nvSpPr>
        <p:spPr>
          <a:xfrm>
            <a:off x="1663627" y="1526477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9800" y="1672048"/>
            <a:ext cx="7908755" cy="465134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09" name="Google Shape;209;p26"/>
          <p:cNvGraphicFramePr/>
          <p:nvPr/>
        </p:nvGraphicFramePr>
        <p:xfrm>
          <a:off x="106947" y="842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{DC503F5C-774E-45B6-872F-CB7FEF53DABB}</a:tableStyleId>
              </a:tblPr>
              <a:tblGrid>
                <a:gridCol w="1995450"/>
                <a:gridCol w="1995450"/>
                <a:gridCol w="1995450"/>
                <a:gridCol w="1995450"/>
                <a:gridCol w="1995450"/>
                <a:gridCol w="1995450"/>
              </a:tblGrid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프로젝트명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OP.IT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서비스명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버전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작성자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화면코드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전적 검색 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일자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/>
                        <a:t>20201</a:t>
                      </a:r>
                      <a:r>
                        <a:rPr lang="ko-KR" sz="1000"/>
                        <a:t>107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화면경로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11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10" name="Google Shape;210;p26"/>
          <p:cNvGraphicFramePr/>
          <p:nvPr/>
        </p:nvGraphicFramePr>
        <p:xfrm>
          <a:off x="9336505" y="10046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{E3A1FBC0-F3B1-4865-BAC5-C1375C6B4ED6}</a:tableStyleId>
              </a:tblPr>
              <a:tblGrid>
                <a:gridCol w="523375"/>
                <a:gridCol w="2219825"/>
              </a:tblGrid>
              <a:tr h="3708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8022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메인페이지 &gt;전적 검색 (없는 정보일때)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전적 검색 시 찾을 수 없는 아이디 일 때,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안내 페이지 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2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3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4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5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211" name="Google Shape;211;p26"/>
          <p:cNvSpPr txBox="1"/>
          <p:nvPr/>
        </p:nvSpPr>
        <p:spPr>
          <a:xfrm>
            <a:off x="818846" y="1408079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2917" y="1120948"/>
            <a:ext cx="3819525" cy="55721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17" name="Google Shape;217;p27"/>
          <p:cNvGraphicFramePr/>
          <p:nvPr/>
        </p:nvGraphicFramePr>
        <p:xfrm>
          <a:off x="106947" y="842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{DC503F5C-774E-45B6-872F-CB7FEF53DABB}</a:tableStyleId>
              </a:tblPr>
              <a:tblGrid>
                <a:gridCol w="1995450"/>
                <a:gridCol w="1995450"/>
                <a:gridCol w="1995450"/>
                <a:gridCol w="1995450"/>
                <a:gridCol w="1995450"/>
                <a:gridCol w="1995450"/>
              </a:tblGrid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프로젝트명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OP.IT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서비스명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버전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작성자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화면코드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챔피언 공략 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일자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/>
                        <a:t>2020</a:t>
                      </a:r>
                      <a:r>
                        <a:rPr lang="ko-KR" sz="1000"/>
                        <a:t>1107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화면경로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12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18" name="Google Shape;218;p27"/>
          <p:cNvGraphicFramePr/>
          <p:nvPr/>
        </p:nvGraphicFramePr>
        <p:xfrm>
          <a:off x="9336505" y="10046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{E3A1FBC0-F3B1-4865-BAC5-C1375C6B4ED6}</a:tableStyleId>
              </a:tblPr>
              <a:tblGrid>
                <a:gridCol w="523375"/>
                <a:gridCol w="2219825"/>
              </a:tblGrid>
              <a:tr h="3708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8022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메인페이지 &gt; 챔피언 공략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챔피언 선택 할 수 있는 버튼 &gt;&gt; 해당 챔피언 공략 게시판 페이지 이동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2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3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4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5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219" name="Google Shape;219;p27"/>
          <p:cNvSpPr txBox="1"/>
          <p:nvPr/>
        </p:nvSpPr>
        <p:spPr>
          <a:xfrm>
            <a:off x="2259938" y="1120942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2100" y="1938931"/>
            <a:ext cx="7659381" cy="298015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25" name="Google Shape;225;p28"/>
          <p:cNvGraphicFramePr/>
          <p:nvPr/>
        </p:nvGraphicFramePr>
        <p:xfrm>
          <a:off x="106947" y="842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{DC503F5C-774E-45B6-872F-CB7FEF53DABB}</a:tableStyleId>
              </a:tblPr>
              <a:tblGrid>
                <a:gridCol w="1995450"/>
                <a:gridCol w="1995450"/>
                <a:gridCol w="1995450"/>
                <a:gridCol w="1995450"/>
                <a:gridCol w="1995450"/>
                <a:gridCol w="1995450"/>
              </a:tblGrid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프로젝트명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OP.IT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서비스명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버전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작성자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화면코드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챔피언 공략 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일자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/>
                        <a:t>20201</a:t>
                      </a:r>
                      <a:r>
                        <a:rPr lang="ko-KR" sz="1000"/>
                        <a:t>107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화면경로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13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26" name="Google Shape;226;p28"/>
          <p:cNvGraphicFramePr/>
          <p:nvPr/>
        </p:nvGraphicFramePr>
        <p:xfrm>
          <a:off x="9336505" y="10046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{E3A1FBC0-F3B1-4865-BAC5-C1375C6B4ED6}</a:tableStyleId>
              </a:tblPr>
              <a:tblGrid>
                <a:gridCol w="523375"/>
                <a:gridCol w="2219825"/>
              </a:tblGrid>
              <a:tr h="3708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8022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메인페이지 &gt; 챔피언 공략 &gt; 챔피언 선택 페이지 상단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선택한 챔피언의 일러스트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2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선택한 챔피언의 설명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3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4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5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227" name="Google Shape;227;p28"/>
          <p:cNvSpPr txBox="1"/>
          <p:nvPr/>
        </p:nvSpPr>
        <p:spPr>
          <a:xfrm>
            <a:off x="1054051" y="2014402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8" name="Google Shape;228;p28"/>
          <p:cNvSpPr txBox="1"/>
          <p:nvPr/>
        </p:nvSpPr>
        <p:spPr>
          <a:xfrm>
            <a:off x="3626324" y="2014475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475" y="2177720"/>
            <a:ext cx="9031706" cy="316594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34" name="Google Shape;234;p29"/>
          <p:cNvGraphicFramePr/>
          <p:nvPr/>
        </p:nvGraphicFramePr>
        <p:xfrm>
          <a:off x="106947" y="842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{DC503F5C-774E-45B6-872F-CB7FEF53DABB}</a:tableStyleId>
              </a:tblPr>
              <a:tblGrid>
                <a:gridCol w="1995450"/>
                <a:gridCol w="1995450"/>
                <a:gridCol w="1995450"/>
                <a:gridCol w="1995450"/>
                <a:gridCol w="1995450"/>
                <a:gridCol w="1995450"/>
              </a:tblGrid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프로젝트명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OP.IT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서비스명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버전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작성자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화면코드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챔피언 공략 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일자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/>
                        <a:t>20201</a:t>
                      </a:r>
                      <a:r>
                        <a:rPr lang="ko-KR" sz="1000"/>
                        <a:t>107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화면경로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13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35" name="Google Shape;235;p29"/>
          <p:cNvGraphicFramePr/>
          <p:nvPr/>
        </p:nvGraphicFramePr>
        <p:xfrm>
          <a:off x="9336505" y="10046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{E3A1FBC0-F3B1-4865-BAC5-C1375C6B4ED6}</a:tableStyleId>
              </a:tblPr>
              <a:tblGrid>
                <a:gridCol w="523375"/>
                <a:gridCol w="2219825"/>
              </a:tblGrid>
              <a:tr h="3708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8022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메인페이지 &gt; 챔피언 공략 &gt; 챔피언 선택 페이지 하단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/>
                        <a:t>제목 및 </a:t>
                      </a:r>
                      <a:r>
                        <a:rPr lang="ko-KR" sz="800" u="none" cap="none" strike="noStrike"/>
                        <a:t>작성자명으로 게시글 검색 가능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2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글쓰기 버튼(로그인 필수) &gt;&gt; 글쓰기 페이지 이동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3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해당 챔피언 관련 공략 게시글</a:t>
                      </a:r>
                      <a:endParaRPr sz="800" u="none" cap="none" strike="noStrike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&gt;&gt; 추천수, 글 번호, 제목, 작성자, 날짜, 조회수(추천수 순으로 정렬)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4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5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236" name="Google Shape;236;p29"/>
          <p:cNvSpPr txBox="1"/>
          <p:nvPr/>
        </p:nvSpPr>
        <p:spPr>
          <a:xfrm>
            <a:off x="6056508" y="2210013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7" name="Google Shape;237;p29"/>
          <p:cNvSpPr txBox="1"/>
          <p:nvPr/>
        </p:nvSpPr>
        <p:spPr>
          <a:xfrm>
            <a:off x="7898216" y="4894782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8" name="Google Shape;238;p29"/>
          <p:cNvSpPr txBox="1"/>
          <p:nvPr/>
        </p:nvSpPr>
        <p:spPr>
          <a:xfrm>
            <a:off x="230408" y="2984841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2900" y="1375500"/>
            <a:ext cx="7982799" cy="457295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44" name="Google Shape;244;p30"/>
          <p:cNvGraphicFramePr/>
          <p:nvPr/>
        </p:nvGraphicFramePr>
        <p:xfrm>
          <a:off x="106947" y="842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{DC503F5C-774E-45B6-872F-CB7FEF53DABB}</a:tableStyleId>
              </a:tblPr>
              <a:tblGrid>
                <a:gridCol w="1995450"/>
                <a:gridCol w="1995450"/>
                <a:gridCol w="1995450"/>
                <a:gridCol w="1995450"/>
                <a:gridCol w="1995450"/>
                <a:gridCol w="1995450"/>
              </a:tblGrid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프로젝트명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OP.IT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서비스명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버전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작성자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화면코드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공략 글쓰기 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일자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/>
                        <a:t>20201</a:t>
                      </a:r>
                      <a:r>
                        <a:rPr lang="ko-KR" sz="1000"/>
                        <a:t>107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화면경로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14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45" name="Google Shape;245;p30"/>
          <p:cNvGraphicFramePr/>
          <p:nvPr/>
        </p:nvGraphicFramePr>
        <p:xfrm>
          <a:off x="9336505" y="10046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{E3A1FBC0-F3B1-4865-BAC5-C1375C6B4ED6}</a:tableStyleId>
              </a:tblPr>
              <a:tblGrid>
                <a:gridCol w="523375"/>
                <a:gridCol w="2219825"/>
              </a:tblGrid>
              <a:tr h="3708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8022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메인페이지 &gt; 챔피언 공략 &gt; 챔피언 선택 &gt;&gt; 글쓰기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글제목 입력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2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사진</a:t>
                      </a:r>
                      <a:r>
                        <a:rPr lang="ko-KR" sz="800"/>
                        <a:t> </a:t>
                      </a:r>
                      <a:r>
                        <a:rPr lang="ko-KR" sz="800" u="none" cap="none" strike="noStrike"/>
                        <a:t>첨부 가능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3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글 입력 보드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4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작성완료 버튼 &gt;&gt; 챔피언 공략 선택 페이지 이동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5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/>
                        <a:t>전체 게시물 보기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246" name="Google Shape;246;p30"/>
          <p:cNvSpPr txBox="1"/>
          <p:nvPr/>
        </p:nvSpPr>
        <p:spPr>
          <a:xfrm>
            <a:off x="666834" y="1963004"/>
            <a:ext cx="252600" cy="2769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2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b="1" i="0" sz="12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7" name="Google Shape;247;p30"/>
          <p:cNvSpPr txBox="1"/>
          <p:nvPr/>
        </p:nvSpPr>
        <p:spPr>
          <a:xfrm>
            <a:off x="666796" y="2271587"/>
            <a:ext cx="252600" cy="2769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2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b="1" i="0" sz="12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8" name="Google Shape;248;p30"/>
          <p:cNvSpPr txBox="1"/>
          <p:nvPr/>
        </p:nvSpPr>
        <p:spPr>
          <a:xfrm>
            <a:off x="1202608" y="3013276"/>
            <a:ext cx="252600" cy="2769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2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b="1" i="0" sz="12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9" name="Google Shape;249;p30"/>
          <p:cNvSpPr txBox="1"/>
          <p:nvPr/>
        </p:nvSpPr>
        <p:spPr>
          <a:xfrm>
            <a:off x="8005240" y="5622141"/>
            <a:ext cx="252600" cy="2769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2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b="1" i="0" sz="12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0" name="Google Shape;250;p30"/>
          <p:cNvSpPr txBox="1"/>
          <p:nvPr/>
        </p:nvSpPr>
        <p:spPr>
          <a:xfrm>
            <a:off x="3941364" y="5622090"/>
            <a:ext cx="252600" cy="2769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2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5</a:t>
            </a:r>
            <a:endParaRPr b="1" i="0" sz="12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6200" y="1608237"/>
            <a:ext cx="7191447" cy="45927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56" name="Google Shape;256;p31"/>
          <p:cNvGraphicFramePr/>
          <p:nvPr/>
        </p:nvGraphicFramePr>
        <p:xfrm>
          <a:off x="106947" y="842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{DC503F5C-774E-45B6-872F-CB7FEF53DABB}</a:tableStyleId>
              </a:tblPr>
              <a:tblGrid>
                <a:gridCol w="1995450"/>
                <a:gridCol w="1995450"/>
                <a:gridCol w="1995450"/>
                <a:gridCol w="1995450"/>
                <a:gridCol w="1995450"/>
                <a:gridCol w="1995450"/>
              </a:tblGrid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프로젝트명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OP.IT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서비스명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버전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작성자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화면코드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공략 글보기 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일자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/>
                        <a:t>20201</a:t>
                      </a:r>
                      <a:r>
                        <a:rPr lang="ko-KR" sz="1000"/>
                        <a:t>107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화면경로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15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57" name="Google Shape;257;p31"/>
          <p:cNvGraphicFramePr/>
          <p:nvPr/>
        </p:nvGraphicFramePr>
        <p:xfrm>
          <a:off x="9336505" y="10046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{E3A1FBC0-F3B1-4865-BAC5-C1375C6B4ED6}</a:tableStyleId>
              </a:tblPr>
              <a:tblGrid>
                <a:gridCol w="523375"/>
                <a:gridCol w="2219825"/>
              </a:tblGrid>
              <a:tr h="3708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8022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메인페이지 &gt; 챔피언 공략 &gt; 챔피언 선택 &gt; 게시글보기 상단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게시글</a:t>
                      </a:r>
                      <a:endParaRPr sz="800" u="none" cap="none" strike="noStrike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&gt;날짜, 아이디, 조회, 댓글수, 추천수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2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추천버튼(추천수 증가)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3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4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5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258" name="Google Shape;258;p31"/>
          <p:cNvSpPr txBox="1"/>
          <p:nvPr/>
        </p:nvSpPr>
        <p:spPr>
          <a:xfrm>
            <a:off x="976950" y="1821763"/>
            <a:ext cx="252600" cy="2769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2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b="1" i="0" sz="12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9" name="Google Shape;259;p31"/>
          <p:cNvSpPr txBox="1"/>
          <p:nvPr/>
        </p:nvSpPr>
        <p:spPr>
          <a:xfrm>
            <a:off x="7496997" y="5733438"/>
            <a:ext cx="252600" cy="2769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2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b="1" i="0" sz="12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5" y="1004650"/>
            <a:ext cx="9223072" cy="58227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9" name="Google Shape;99;p14"/>
          <p:cNvGraphicFramePr/>
          <p:nvPr/>
        </p:nvGraphicFramePr>
        <p:xfrm>
          <a:off x="106947" y="842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{DC503F5C-774E-45B6-872F-CB7FEF53DABB}</a:tableStyleId>
              </a:tblPr>
              <a:tblGrid>
                <a:gridCol w="1995450"/>
                <a:gridCol w="1995450"/>
                <a:gridCol w="1995450"/>
                <a:gridCol w="1995450"/>
                <a:gridCol w="1995450"/>
                <a:gridCol w="1995450"/>
              </a:tblGrid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프로젝트명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OP.IT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서비스명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버전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작성자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화면코드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메인페이지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일자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/>
                        <a:t>20201</a:t>
                      </a:r>
                      <a:r>
                        <a:rPr lang="ko-KR" sz="1000"/>
                        <a:t>107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화면경로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1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00" name="Google Shape;100;p14"/>
          <p:cNvGraphicFramePr/>
          <p:nvPr/>
        </p:nvGraphicFramePr>
        <p:xfrm>
          <a:off x="9336505" y="10046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{E3A1FBC0-F3B1-4865-BAC5-C1375C6B4ED6}</a:tableStyleId>
              </a:tblPr>
              <a:tblGrid>
                <a:gridCol w="523375"/>
                <a:gridCol w="2219825"/>
              </a:tblGrid>
              <a:tr h="3708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8022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OP.IT 메인 페이지 하단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OP.IT에서 추천하는 리그오브레전드 관련 유튜브 영상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2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리그오브레전드 코리아 유튜브 페이지 이동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3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4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5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01" name="Google Shape;101;p14"/>
          <p:cNvSpPr txBox="1"/>
          <p:nvPr/>
        </p:nvSpPr>
        <p:spPr>
          <a:xfrm>
            <a:off x="1547217" y="1271917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2" name="Google Shape;102;p14"/>
          <p:cNvSpPr txBox="1"/>
          <p:nvPr/>
        </p:nvSpPr>
        <p:spPr>
          <a:xfrm>
            <a:off x="1646717" y="5281073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6674" y="1212825"/>
            <a:ext cx="6696476" cy="534217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65" name="Google Shape;265;p32"/>
          <p:cNvGraphicFramePr/>
          <p:nvPr/>
        </p:nvGraphicFramePr>
        <p:xfrm>
          <a:off x="106947" y="842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{DC503F5C-774E-45B6-872F-CB7FEF53DABB}</a:tableStyleId>
              </a:tblPr>
              <a:tblGrid>
                <a:gridCol w="1995450"/>
                <a:gridCol w="1995450"/>
                <a:gridCol w="1995450"/>
                <a:gridCol w="1995450"/>
                <a:gridCol w="1995450"/>
                <a:gridCol w="1995450"/>
              </a:tblGrid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프로젝트명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OP.IT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서비스명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버전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작성자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화면코드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공략 글보기 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일자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/>
                        <a:t>20201</a:t>
                      </a:r>
                      <a:r>
                        <a:rPr lang="ko-KR" sz="1000"/>
                        <a:t>107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화면경로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15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66" name="Google Shape;266;p32"/>
          <p:cNvGraphicFramePr/>
          <p:nvPr/>
        </p:nvGraphicFramePr>
        <p:xfrm>
          <a:off x="9336505" y="10046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{E3A1FBC0-F3B1-4865-BAC5-C1375C6B4ED6}</a:tableStyleId>
              </a:tblPr>
              <a:tblGrid>
                <a:gridCol w="523375"/>
                <a:gridCol w="2219825"/>
              </a:tblGrid>
              <a:tr h="3708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8022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메인페이지 &gt; 챔피언 공략 &gt; 챔피언 선택 &gt; 게시글보기 하단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댓글 목록 &gt; 최신순으로 정렬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2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아이디, 내용, 날짜, 시간, 수정, 삭제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3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4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5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267" name="Google Shape;267;p32"/>
          <p:cNvSpPr txBox="1"/>
          <p:nvPr/>
        </p:nvSpPr>
        <p:spPr>
          <a:xfrm>
            <a:off x="1088270" y="3712640"/>
            <a:ext cx="252600" cy="2769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2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b="1" i="0" sz="12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8" name="Google Shape;268;p32"/>
          <p:cNvSpPr txBox="1"/>
          <p:nvPr/>
        </p:nvSpPr>
        <p:spPr>
          <a:xfrm>
            <a:off x="6691019" y="6278009"/>
            <a:ext cx="252600" cy="2769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2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b="1" i="0" sz="12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75" y="1031925"/>
            <a:ext cx="9200602" cy="57724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8" name="Google Shape;108;p15"/>
          <p:cNvGraphicFramePr/>
          <p:nvPr/>
        </p:nvGraphicFramePr>
        <p:xfrm>
          <a:off x="106947" y="842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{DC503F5C-774E-45B6-872F-CB7FEF53DABB}</a:tableStyleId>
              </a:tblPr>
              <a:tblGrid>
                <a:gridCol w="1995450"/>
                <a:gridCol w="1995450"/>
                <a:gridCol w="1995450"/>
                <a:gridCol w="1995450"/>
                <a:gridCol w="1995450"/>
                <a:gridCol w="1995450"/>
              </a:tblGrid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프로젝트명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OP.IT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서비스명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버전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작성자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화면코드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로그인페이지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일자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/>
                        <a:t>20201</a:t>
                      </a:r>
                      <a:r>
                        <a:rPr lang="ko-KR" sz="1000"/>
                        <a:t>107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화면경로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2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09" name="Google Shape;109;p15"/>
          <p:cNvGraphicFramePr/>
          <p:nvPr/>
        </p:nvGraphicFramePr>
        <p:xfrm>
          <a:off x="9336505" y="10046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{E3A1FBC0-F3B1-4865-BAC5-C1375C6B4ED6}</a:tableStyleId>
              </a:tblPr>
              <a:tblGrid>
                <a:gridCol w="523375"/>
                <a:gridCol w="2219825"/>
              </a:tblGrid>
              <a:tr h="3708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8022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메인페이지 &gt; 로그인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로그인 필수 입력(아이디, 비밀번호)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2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클릭 &gt;&gt; 메인 페이지(index 페이지) 이동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3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카카오톡 , 네이버 아이디로 로그인하기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4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메인페이지 외 다른 페이지 이동시, 게임 전적을 검색할 수 있는 검색창 navbar로 이동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5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10" name="Google Shape;110;p15"/>
          <p:cNvSpPr txBox="1"/>
          <p:nvPr/>
        </p:nvSpPr>
        <p:spPr>
          <a:xfrm>
            <a:off x="4734342" y="4031971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1764592" y="1161517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4803217" y="5657632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7230930" y="1628488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750" y="2049325"/>
            <a:ext cx="4386425" cy="306425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19" name="Google Shape;119;p16"/>
          <p:cNvGraphicFramePr/>
          <p:nvPr/>
        </p:nvGraphicFramePr>
        <p:xfrm>
          <a:off x="106947" y="842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{DC503F5C-774E-45B6-872F-CB7FEF53DABB}</a:tableStyleId>
              </a:tblPr>
              <a:tblGrid>
                <a:gridCol w="1995450"/>
                <a:gridCol w="1995450"/>
                <a:gridCol w="1995450"/>
                <a:gridCol w="1995450"/>
                <a:gridCol w="1995450"/>
                <a:gridCol w="1995450"/>
              </a:tblGrid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프로젝트명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OP.IT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서비스명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버전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작성자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화면코드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회원정보 찾기 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일자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/>
                        <a:t>20201</a:t>
                      </a:r>
                      <a:r>
                        <a:rPr lang="ko-KR" sz="1000"/>
                        <a:t>107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화면경로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3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20" name="Google Shape;120;p16"/>
          <p:cNvGraphicFramePr/>
          <p:nvPr/>
        </p:nvGraphicFramePr>
        <p:xfrm>
          <a:off x="9336505" y="10046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{E3A1FBC0-F3B1-4865-BAC5-C1375C6B4ED6}</a:tableStyleId>
              </a:tblPr>
              <a:tblGrid>
                <a:gridCol w="523375"/>
                <a:gridCol w="2219825"/>
              </a:tblGrid>
              <a:tr h="3708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8022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메인페이지 &gt; 로그인 &gt; 회원정보 찾기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아이디 찾기(가입시 입력한 이름, 이메일 입력 필수)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2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비밀번호 찾기(가입시 입력한 아이디, 이름, 휴대폰번호 입력 필수)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3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4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5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21" name="Google Shape;121;p16"/>
          <p:cNvSpPr txBox="1"/>
          <p:nvPr/>
        </p:nvSpPr>
        <p:spPr>
          <a:xfrm>
            <a:off x="144741" y="1657866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2" name="Google Shape;122;p16"/>
          <p:cNvSpPr txBox="1"/>
          <p:nvPr/>
        </p:nvSpPr>
        <p:spPr>
          <a:xfrm>
            <a:off x="4683584" y="1657866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3" name="Google Shape;12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3575" y="2049325"/>
            <a:ext cx="4500524" cy="307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950" y="1071575"/>
            <a:ext cx="9109850" cy="572665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9" name="Google Shape;129;p17"/>
          <p:cNvGraphicFramePr/>
          <p:nvPr/>
        </p:nvGraphicFramePr>
        <p:xfrm>
          <a:off x="106947" y="842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{DC503F5C-774E-45B6-872F-CB7FEF53DABB}</a:tableStyleId>
              </a:tblPr>
              <a:tblGrid>
                <a:gridCol w="1995450"/>
                <a:gridCol w="1995450"/>
                <a:gridCol w="1995450"/>
                <a:gridCol w="1995450"/>
                <a:gridCol w="1995450"/>
                <a:gridCol w="1995450"/>
              </a:tblGrid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프로젝트명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OP.IT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서비스명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버전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작성자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화면코드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아이디 찾기 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일자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20201</a:t>
                      </a:r>
                      <a:r>
                        <a:rPr lang="ko-KR" sz="1000"/>
                        <a:t>107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화면경로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4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30" name="Google Shape;130;p17"/>
          <p:cNvGraphicFramePr/>
          <p:nvPr/>
        </p:nvGraphicFramePr>
        <p:xfrm>
          <a:off x="9336505" y="10046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{E3A1FBC0-F3B1-4865-BAC5-C1375C6B4ED6}</a:tableStyleId>
              </a:tblPr>
              <a:tblGrid>
                <a:gridCol w="523375"/>
                <a:gridCol w="2219825"/>
              </a:tblGrid>
              <a:tr h="3708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8022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메인페이지 &gt; 로그인 &gt; 회원정보 찾기 &gt; 아이디 찾기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확인된 아이디 제공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2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3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4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5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31" name="Google Shape;131;p17"/>
          <p:cNvSpPr txBox="1"/>
          <p:nvPr/>
        </p:nvSpPr>
        <p:spPr>
          <a:xfrm>
            <a:off x="2993182" y="2793023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950" y="1125150"/>
            <a:ext cx="9108973" cy="562862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7" name="Google Shape;137;p18"/>
          <p:cNvGraphicFramePr/>
          <p:nvPr/>
        </p:nvGraphicFramePr>
        <p:xfrm>
          <a:off x="106947" y="842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{DC503F5C-774E-45B6-872F-CB7FEF53DABB}</a:tableStyleId>
              </a:tblPr>
              <a:tblGrid>
                <a:gridCol w="1995450"/>
                <a:gridCol w="1995450"/>
                <a:gridCol w="1995450"/>
                <a:gridCol w="1995450"/>
                <a:gridCol w="1995450"/>
                <a:gridCol w="1995450"/>
              </a:tblGrid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프로젝트명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OP.IT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서비스명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버전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작성자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화면코드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비밀번호 찾기 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일자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/>
                        <a:t>20201</a:t>
                      </a:r>
                      <a:r>
                        <a:rPr lang="ko-KR" sz="1000"/>
                        <a:t>107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화면경로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5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38" name="Google Shape;138;p18"/>
          <p:cNvGraphicFramePr/>
          <p:nvPr/>
        </p:nvGraphicFramePr>
        <p:xfrm>
          <a:off x="9336505" y="10046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{E3A1FBC0-F3B1-4865-BAC5-C1375C6B4ED6}</a:tableStyleId>
              </a:tblPr>
              <a:tblGrid>
                <a:gridCol w="523375"/>
                <a:gridCol w="2219825"/>
              </a:tblGrid>
              <a:tr h="3708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8022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메인페이지 &gt; 로그인 &gt; 회원정보 찾기 &gt; 비밀번호 찾기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확인된 비밀번호 제공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2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3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4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5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39" name="Google Shape;139;p18"/>
          <p:cNvSpPr txBox="1"/>
          <p:nvPr/>
        </p:nvSpPr>
        <p:spPr>
          <a:xfrm>
            <a:off x="2963478" y="2857487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800" y="1125500"/>
            <a:ext cx="8989798" cy="558707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45" name="Google Shape;145;p19"/>
          <p:cNvGraphicFramePr/>
          <p:nvPr/>
        </p:nvGraphicFramePr>
        <p:xfrm>
          <a:off x="106947" y="842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{DC503F5C-774E-45B6-872F-CB7FEF53DABB}</a:tableStyleId>
              </a:tblPr>
              <a:tblGrid>
                <a:gridCol w="1995450"/>
                <a:gridCol w="1995450"/>
                <a:gridCol w="1995450"/>
                <a:gridCol w="1995450"/>
                <a:gridCol w="1995450"/>
                <a:gridCol w="1995450"/>
              </a:tblGrid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프로젝트명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OP.IT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서비스명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버전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작성자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화면코드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회원가입 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일자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/>
                        <a:t>20201</a:t>
                      </a:r>
                      <a:r>
                        <a:rPr lang="ko-KR" sz="1000"/>
                        <a:t>107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화면경로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6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46" name="Google Shape;146;p19"/>
          <p:cNvGraphicFramePr/>
          <p:nvPr/>
        </p:nvGraphicFramePr>
        <p:xfrm>
          <a:off x="9336505" y="10046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{E3A1FBC0-F3B1-4865-BAC5-C1375C6B4ED6}</a:tableStyleId>
              </a:tblPr>
              <a:tblGrid>
                <a:gridCol w="523375"/>
                <a:gridCol w="2219825"/>
              </a:tblGrid>
              <a:tr h="3708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8022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메인페이지 &gt; 로그인 &gt; 회원가입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회원가입 필수 입력(아이디, 비밀번호, 이름, 이메일, 전화번호)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2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가입완료 &gt;&gt; 가입완료 페이지 이동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3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4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5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47" name="Google Shape;147;p19"/>
          <p:cNvSpPr txBox="1"/>
          <p:nvPr/>
        </p:nvSpPr>
        <p:spPr>
          <a:xfrm>
            <a:off x="985371" y="3091498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8" name="Google Shape;148;p19"/>
          <p:cNvSpPr txBox="1"/>
          <p:nvPr/>
        </p:nvSpPr>
        <p:spPr>
          <a:xfrm>
            <a:off x="985329" y="5063564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325" y="1121950"/>
            <a:ext cx="9016777" cy="558297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4" name="Google Shape;154;p20"/>
          <p:cNvGraphicFramePr/>
          <p:nvPr/>
        </p:nvGraphicFramePr>
        <p:xfrm>
          <a:off x="106947" y="842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{DC503F5C-774E-45B6-872F-CB7FEF53DABB}</a:tableStyleId>
              </a:tblPr>
              <a:tblGrid>
                <a:gridCol w="1995450"/>
                <a:gridCol w="1995450"/>
                <a:gridCol w="1995450"/>
                <a:gridCol w="1995450"/>
                <a:gridCol w="1995450"/>
                <a:gridCol w="1995450"/>
              </a:tblGrid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프로젝트명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OP.IT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서비스명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버전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작성자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화면코드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가입완료 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일자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/>
                        <a:t>20201</a:t>
                      </a:r>
                      <a:r>
                        <a:rPr lang="ko-KR" sz="1000"/>
                        <a:t>107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화면경로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7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55" name="Google Shape;155;p20"/>
          <p:cNvGraphicFramePr/>
          <p:nvPr/>
        </p:nvGraphicFramePr>
        <p:xfrm>
          <a:off x="9336505" y="10046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{E3A1FBC0-F3B1-4865-BAC5-C1375C6B4ED6}</a:tableStyleId>
              </a:tblPr>
              <a:tblGrid>
                <a:gridCol w="523375"/>
                <a:gridCol w="2219825"/>
              </a:tblGrid>
              <a:tr h="3708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8022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메인페이지 &gt; 로그인 &gt; 회원가입 &gt; 가입완료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가입 축하메세지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2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메인으로 버튼 &gt;&gt; 메인 페이지 이동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3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4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5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56" name="Google Shape;156;p20"/>
          <p:cNvSpPr txBox="1"/>
          <p:nvPr/>
        </p:nvSpPr>
        <p:spPr>
          <a:xfrm>
            <a:off x="2829361" y="2919423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7" name="Google Shape;157;p20"/>
          <p:cNvSpPr txBox="1"/>
          <p:nvPr/>
        </p:nvSpPr>
        <p:spPr>
          <a:xfrm>
            <a:off x="3326885" y="4530074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025" y="3043925"/>
            <a:ext cx="8986498" cy="10916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3" name="Google Shape;163;p21"/>
          <p:cNvGraphicFramePr/>
          <p:nvPr/>
        </p:nvGraphicFramePr>
        <p:xfrm>
          <a:off x="106947" y="842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{DC503F5C-774E-45B6-872F-CB7FEF53DABB}</a:tableStyleId>
              </a:tblPr>
              <a:tblGrid>
                <a:gridCol w="1995450"/>
                <a:gridCol w="1995450"/>
                <a:gridCol w="1995450"/>
                <a:gridCol w="1995450"/>
                <a:gridCol w="1995450"/>
                <a:gridCol w="1995450"/>
              </a:tblGrid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프로젝트명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OP.IT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서비스명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버전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작성자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화면코드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로그인 nav 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일자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Malgun Gothic"/>
                        <a:buNone/>
                      </a:pPr>
                      <a:r>
                        <a:rPr lang="ko-KR" sz="1000" u="none" cap="none" strike="noStrike"/>
                        <a:t>20201</a:t>
                      </a:r>
                      <a:r>
                        <a:rPr lang="ko-KR" sz="1000"/>
                        <a:t>107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화면경로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페이지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64" name="Google Shape;164;p21"/>
          <p:cNvGraphicFramePr/>
          <p:nvPr/>
        </p:nvGraphicFramePr>
        <p:xfrm>
          <a:off x="9336505" y="10046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{E3A1FBC0-F3B1-4865-BAC5-C1375C6B4ED6}</a:tableStyleId>
              </a:tblPr>
              <a:tblGrid>
                <a:gridCol w="523375"/>
                <a:gridCol w="2219825"/>
              </a:tblGrid>
              <a:tr h="3708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8022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/>
                        <a:t>메인페이지 &gt; 로그인 &gt; 로그인 완료시 navbar</a:t>
                      </a:r>
                      <a:endParaRPr sz="10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/>
                        <a:t>로그인 완료시 navbar 에 사용자 아이디와 로그아웃버튼으로 변경</a:t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2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3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4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5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65" name="Google Shape;165;p21"/>
          <p:cNvSpPr txBox="1"/>
          <p:nvPr/>
        </p:nvSpPr>
        <p:spPr>
          <a:xfrm>
            <a:off x="5546843" y="3259715"/>
            <a:ext cx="372900" cy="338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b="1" i="0" sz="16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